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62" r:id="rId2"/>
    <p:sldId id="292" r:id="rId3"/>
    <p:sldId id="263" r:id="rId4"/>
    <p:sldId id="301" r:id="rId5"/>
    <p:sldId id="264" r:id="rId6"/>
    <p:sldId id="300" r:id="rId7"/>
    <p:sldId id="299" r:id="rId8"/>
    <p:sldId id="302" r:id="rId9"/>
    <p:sldId id="265" r:id="rId10"/>
    <p:sldId id="296" r:id="rId11"/>
    <p:sldId id="295" r:id="rId12"/>
    <p:sldId id="303" r:id="rId13"/>
    <p:sldId id="297" r:id="rId14"/>
    <p:sldId id="276" r:id="rId15"/>
  </p:sldIdLst>
  <p:sldSz cx="9144000" cy="6858000" type="screen4x3"/>
  <p:notesSz cx="6799263" cy="9929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CCETTA CHIARA" userId="ce3d54fa-b28e-4e1a-8d1b-404e4f74fab4" providerId="ADAL" clId="{A72B0923-CB98-430D-9F44-4E130CBF9164}"/>
    <pc:docChg chg="undo custSel addSld delSld modSld">
      <pc:chgData name="ACCETTA CHIARA" userId="ce3d54fa-b28e-4e1a-8d1b-404e4f74fab4" providerId="ADAL" clId="{A72B0923-CB98-430D-9F44-4E130CBF9164}" dt="2022-12-22T07:54:31.837" v="4" actId="113"/>
      <pc:docMkLst>
        <pc:docMk/>
      </pc:docMkLst>
      <pc:sldChg chg="modSp mod">
        <pc:chgData name="ACCETTA CHIARA" userId="ce3d54fa-b28e-4e1a-8d1b-404e4f74fab4" providerId="ADAL" clId="{A72B0923-CB98-430D-9F44-4E130CBF9164}" dt="2022-12-22T07:54:31.837" v="4" actId="113"/>
        <pc:sldMkLst>
          <pc:docMk/>
          <pc:sldMk cId="1642042139" sldId="276"/>
        </pc:sldMkLst>
        <pc:spChg chg="mod">
          <ac:chgData name="ACCETTA CHIARA" userId="ce3d54fa-b28e-4e1a-8d1b-404e4f74fab4" providerId="ADAL" clId="{A72B0923-CB98-430D-9F44-4E130CBF9164}" dt="2022-12-22T07:54:31.837" v="4" actId="113"/>
          <ac:spMkLst>
            <pc:docMk/>
            <pc:sldMk cId="1642042139" sldId="276"/>
            <ac:spMk id="3" creationId="{00000000-0000-0000-0000-000000000000}"/>
          </ac:spMkLst>
        </pc:spChg>
      </pc:sldChg>
      <pc:sldChg chg="del">
        <pc:chgData name="ACCETTA CHIARA" userId="ce3d54fa-b28e-4e1a-8d1b-404e4f74fab4" providerId="ADAL" clId="{A72B0923-CB98-430D-9F44-4E130CBF9164}" dt="2022-12-22T07:54:13.968" v="2" actId="2696"/>
        <pc:sldMkLst>
          <pc:docMk/>
          <pc:sldMk cId="2247290712" sldId="305"/>
        </pc:sldMkLst>
      </pc:sldChg>
      <pc:sldChg chg="add del">
        <pc:chgData name="ACCETTA CHIARA" userId="ce3d54fa-b28e-4e1a-8d1b-404e4f74fab4" providerId="ADAL" clId="{A72B0923-CB98-430D-9F44-4E130CBF9164}" dt="2022-12-22T07:54:19.124" v="3" actId="2696"/>
        <pc:sldMkLst>
          <pc:docMk/>
          <pc:sldMk cId="2558969840" sldId="30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29E81-0437-4FE8-B767-12DA87EA2C3E}" type="datetimeFigureOut">
              <a:rPr lang="it-IT" smtClean="0"/>
              <a:pPr/>
              <a:t>22/12/2022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D6765-CF65-4B4F-880E-529441DC1C0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4175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F2D01-A265-466D-9483-FD24B0AC17B8}" type="datetimeFigureOut">
              <a:rPr lang="it-IT" smtClean="0"/>
              <a:pPr/>
              <a:t>22/12/2022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09FBF-9384-442F-9A88-CCB023A9148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375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8EB5-19B8-4E89-9543-1E6F84B1B3D3}" type="datetime1">
              <a:rPr lang="it-IT" smtClean="0"/>
              <a:pPr/>
              <a:t>22/12/2022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CD59-BFC9-4EFE-AC96-3B06EF0278D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48801-BAD8-463A-A648-87D80F60EEFE}" type="datetime1">
              <a:rPr lang="it-IT" smtClean="0"/>
              <a:pPr/>
              <a:t>22/12/2022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CD59-BFC9-4EFE-AC96-3B06EF0278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2D36-455D-4BC3-85FA-3F689F2A64E6}" type="datetime1">
              <a:rPr lang="it-IT" smtClean="0"/>
              <a:pPr/>
              <a:t>22/12/2022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CD59-BFC9-4EFE-AC96-3B06EF0278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2C64-DB25-4BEC-A48C-0B6F259C4858}" type="datetime1">
              <a:rPr lang="it-IT" smtClean="0"/>
              <a:pPr/>
              <a:t>22/12/2022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CD59-BFC9-4EFE-AC96-3B06EF0278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003F-8360-4C8C-A1F0-64D6C123305A}" type="datetime1">
              <a:rPr lang="it-IT" smtClean="0"/>
              <a:pPr/>
              <a:t>22/12/2022</a:t>
            </a:fld>
            <a:endParaRPr lang="it-IT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CD59-BFC9-4EFE-AC96-3B06EF0278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8985-A91B-45EF-88F9-9F998FB05015}" type="datetime1">
              <a:rPr lang="it-IT" smtClean="0"/>
              <a:pPr/>
              <a:t>22/12/2022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CD59-BFC9-4EFE-AC96-3B06EF0278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6898-5719-4049-81B5-2C2BC0298306}" type="datetime1">
              <a:rPr lang="it-IT" smtClean="0"/>
              <a:pPr/>
              <a:t>22/12/2022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CD59-BFC9-4EFE-AC96-3B06EF0278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470D-FD77-4758-BDA5-DB987E85B590}" type="datetime1">
              <a:rPr lang="it-IT" smtClean="0"/>
              <a:pPr/>
              <a:t>22/12/2022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CD59-BFC9-4EFE-AC96-3B06EF0278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E2708-AEE4-4E4B-8B4B-3E45F15011FA}" type="datetime1">
              <a:rPr lang="it-IT" smtClean="0"/>
              <a:pPr/>
              <a:t>22/12/2022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CD59-BFC9-4EFE-AC96-3B06EF0278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D2F3D-F6A0-42B1-A11F-9F0E9C4A7390}" type="datetime1">
              <a:rPr lang="it-IT" smtClean="0"/>
              <a:pPr/>
              <a:t>22/12/2022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CD59-BFC9-4EFE-AC96-3B06EF0278D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7171-741D-427D-AAFE-C17237593187}" type="datetime1">
              <a:rPr lang="it-IT" smtClean="0"/>
              <a:pPr/>
              <a:t>22/12/2022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CD59-BFC9-4EFE-AC96-3B06EF0278D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B1F1D16-38D7-4A96-BDCB-E75F80842DF2}" type="datetime1">
              <a:rPr lang="it-IT" smtClean="0"/>
              <a:pPr/>
              <a:t>22/12/2022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it-IT"/>
              <a:t>Ufficio VIII - Ambito territoriale di Modena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548CD59-BFC9-4EFE-AC96-3B06EF0278D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heckpoint.istruzioneer.it/checkpoint/index.php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heckpoint.istruzioneer.it/recPw.php?ute_login=bertoli&amp;tok_id=0C4C8E410C&amp;tok_email=6882D92C12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checkpoint.istruzioneer.it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checkpoint.istruzioneer.it/checkpoint/index.php?r=site/contac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it-IT" sz="4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La prenotazione dei laboratori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La prenotazione dei laboratori sarà effettuata attraverso il</a:t>
            </a:r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sz="4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CHECKPOINT</a:t>
            </a:r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dirty="0"/>
              <a:t>dell’Ufficio Scolastico Regionale per l’Emilia-Romagna:</a:t>
            </a:r>
          </a:p>
          <a:p>
            <a:pPr marL="0" indent="0" algn="just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>
                <a:hlinkClick r:id="rId2"/>
              </a:rPr>
              <a:t>https://checkpoint.istruzioneer.it/checkpoint/index.php</a:t>
            </a:r>
            <a:endParaRPr lang="it-IT" dirty="0"/>
          </a:p>
          <a:p>
            <a:pPr marL="0" indent="0" algn="ctr">
              <a:buNone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</p:spTree>
    <p:extLst>
      <p:ext uri="{BB962C8B-B14F-4D97-AF65-F5344CB8AC3E}">
        <p14:creationId xmlns:p14="http://schemas.microsoft.com/office/powerpoint/2010/main" val="3301485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" t="289" r="37987" b="13293"/>
          <a:stretch/>
        </p:blipFill>
        <p:spPr bwMode="auto">
          <a:xfrm>
            <a:off x="588166" y="332656"/>
            <a:ext cx="7560840" cy="595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328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60000"/>
                    <a:lumOff val="40000"/>
                  </a:schemeClr>
                </a:solidFill>
              </a:rPr>
              <a:t>[Checkpoint USR ER] Richiesta numero 22076 da utente per recupero password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  <p:pic>
        <p:nvPicPr>
          <p:cNvPr id="1025" name="Picture 1" descr="https://mail.google.com/mail/u/0/image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083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mail.google.com/mail/u/0/image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083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s://mail.google.com/mail/u/0/image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083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ail.google.com/mail/u/0/image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083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1" y="1557683"/>
            <a:ext cx="8219256" cy="397031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9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   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9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Servizio Checkpoint - Ufficio Scolastico Regionale Emilia-Romagna</a:t>
            </a:r>
            <a:br>
              <a:rPr kumimoji="0" lang="it-IT" altLang="it-IT" sz="9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br>
              <a:rPr kumimoji="0" lang="it-IT" altLang="it-IT" sz="9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    In data 15/12/2017  08:19:22 è stata effettuata una richiesta di recupero password per l'utente con username: </a:t>
            </a:r>
            <a:r>
              <a:rPr kumimoji="0" lang="it-IT" altLang="it-IT" sz="9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bertoli</a:t>
            </a:r>
            <a:r>
              <a:rPr kumimoji="0" lang="it-IT" altLang="it-IT" sz="9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br>
              <a:rPr kumimoji="0" lang="it-IT" altLang="it-IT" sz="9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br>
              <a:rPr kumimoji="0" lang="it-IT" altLang="it-IT" sz="9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    La procedura prevede un passaggio di verifica utilizzando questo messaggio di posta elettronica inviato all'indirizzo email associato all'utente.</a:t>
            </a:r>
            <a:br>
              <a:rPr kumimoji="0" lang="it-IT" altLang="it-IT" sz="9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br>
              <a:rPr kumimoji="0" lang="it-IT" altLang="it-IT" sz="9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    Sono possibili *due alternative* per completare questa fase:</a:t>
            </a:r>
            <a:br>
              <a:rPr kumimoji="0" lang="it-IT" altLang="it-IT" sz="9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br>
              <a:rPr kumimoji="0" lang="it-IT" altLang="it-IT" sz="9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    ** è possibile convalidare la richiesta password seguendo il collegamento:</a:t>
            </a:r>
            <a:br>
              <a:rPr kumimoji="0" lang="it-IT" altLang="it-IT" sz="9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    </a:t>
            </a:r>
            <a:r>
              <a:rPr kumimoji="0" lang="it-IT" altLang="it-IT" sz="9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http://checkpoint.istruzioneer.it/recPw.php?ute_login=bertoli&amp;tok_id=0C4C8E410C&amp;tok_email=6882D92C12</a:t>
            </a:r>
            <a:br>
              <a:rPr kumimoji="0" lang="it-IT" altLang="it-IT" sz="9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br>
              <a:rPr kumimoji="0" lang="it-IT" altLang="it-IT" sz="9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    OPPURE</a:t>
            </a:r>
            <a:br>
              <a:rPr kumimoji="0" lang="it-IT" altLang="it-IT" sz="9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br>
              <a:rPr kumimoji="0" lang="it-IT" altLang="it-IT" sz="9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    ** va inserito il codice di controllo (qui di seguito riportato) nel modulo on-line reso disponibile dalla stessa procedura automatizzata.</a:t>
            </a:r>
            <a:br>
              <a:rPr kumimoji="0" lang="it-IT" altLang="it-IT" sz="9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    Codice di controllo da inserire nel modulo on-line: 6882D92C12</a:t>
            </a:r>
            <a:br>
              <a:rPr kumimoji="0" lang="it-IT" altLang="it-IT" sz="9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br>
              <a:rPr kumimoji="0" lang="it-IT" altLang="it-IT" sz="9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br>
              <a:rPr kumimoji="0" lang="it-IT" altLang="it-IT" sz="9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    Per entrambe le possibilità il collegamento/codice ha validità per 30 minuti dal momento dell'emissione e può essere utilizzato una volta sola.</a:t>
            </a:r>
            <a:br>
              <a:rPr kumimoji="0" lang="it-IT" altLang="it-IT" sz="9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    Successivamente alla immissione del codice nel modulo on line si riceverà in risposta on-line la nuova password assegnata.</a:t>
            </a:r>
            <a:br>
              <a:rPr kumimoji="0" lang="it-IT" altLang="it-IT" sz="9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    Se qualche passaggio non andrà a buon fine è possibile riavviare la procedura senza problema, verrà recapitato un nuovo messaggio di posta elettronica.</a:t>
            </a:r>
            <a:br>
              <a:rPr kumimoji="0" lang="it-IT" altLang="it-IT" sz="9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br>
              <a:rPr kumimoji="0" lang="it-IT" altLang="it-IT" sz="9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    Se questo messaggio giunge inaspettato, cioè il destinatario non è intenzionato a modificare la password, è sufficiente non fare nulla e la password attualmente in uso rimarrà inalterata.</a:t>
            </a:r>
            <a:br>
              <a:rPr kumimoji="0" lang="it-IT" altLang="it-IT" sz="9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br>
              <a:rPr kumimoji="0" lang="it-IT" altLang="it-IT" sz="9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    L'indirizzo web del sito è </a:t>
            </a:r>
            <a:r>
              <a:rPr kumimoji="0" lang="it-IT" altLang="it-IT" sz="9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cs typeface="Arial" pitchFamily="34" charset="0"/>
                <a:hlinkClick r:id="rId4"/>
              </a:rPr>
              <a:t>http://checkpoint.istruzioneer.it</a:t>
            </a:r>
            <a:br>
              <a:rPr kumimoji="0" lang="it-IT" altLang="it-IT" sz="9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br>
              <a:rPr kumimoji="0" lang="it-IT" altLang="it-IT" sz="9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    ATTENZIONE: questo messaggio è gestito da un sistema automatico, i messaggi inviati a questo indirizzo mittente non verranno presi in esame.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e 2"/>
          <p:cNvSpPr/>
          <p:nvPr/>
        </p:nvSpPr>
        <p:spPr>
          <a:xfrm>
            <a:off x="6228184" y="1916832"/>
            <a:ext cx="50405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4550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it-IT" sz="4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it-IT" sz="4000" dirty="0">
                <a:solidFill>
                  <a:schemeClr val="tx2">
                    <a:lumMod val="75000"/>
                  </a:schemeClr>
                </a:solidFill>
              </a:rPr>
              <a:t>Si consiglia di convalidare la richiesta cliccando direttamente sul collegamento proposto dalla prima opzione.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</p:spTree>
    <p:extLst>
      <p:ext uri="{BB962C8B-B14F-4D97-AF65-F5344CB8AC3E}">
        <p14:creationId xmlns:p14="http://schemas.microsoft.com/office/powerpoint/2010/main" val="2422605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85" b="31687"/>
          <a:stretch/>
        </p:blipFill>
        <p:spPr bwMode="auto">
          <a:xfrm>
            <a:off x="251520" y="330690"/>
            <a:ext cx="7937232" cy="597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057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Difficoltà tecniche.</a:t>
            </a:r>
            <a:br>
              <a:rPr lang="it-IT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it-IT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Che fare?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dirty="0"/>
              <a:t>In caso di difficoltà tecniche (non si riceve la mail, il codice fiscale non viene riconosciuto, non riesco a prenotare il laboratorio), si dovrà segnalare il problema </a:t>
            </a:r>
            <a:r>
              <a:rPr lang="it-IT" b="1" dirty="0"/>
              <a:t>solo ed esclusivamente </a:t>
            </a:r>
            <a:r>
              <a:rPr lang="it-IT" dirty="0"/>
              <a:t>attraverso la compilazione del modulo on line dei “Contatti”, che si trova nella barra degli strumenti, indicando:</a:t>
            </a:r>
          </a:p>
          <a:p>
            <a:endParaRPr lang="it-IT" dirty="0"/>
          </a:p>
          <a:p>
            <a:pPr lvl="1" hangingPunct="0"/>
            <a:r>
              <a:rPr lang="it-IT" dirty="0"/>
              <a:t>Nome e Cognome;</a:t>
            </a:r>
          </a:p>
          <a:p>
            <a:pPr lvl="1" hangingPunct="0"/>
            <a:r>
              <a:rPr lang="it-IT" dirty="0"/>
              <a:t>Codice Fiscale;</a:t>
            </a:r>
          </a:p>
          <a:p>
            <a:pPr lvl="1" hangingPunct="0"/>
            <a:r>
              <a:rPr lang="it-IT" dirty="0"/>
              <a:t>Indirizzo e-mail;</a:t>
            </a:r>
          </a:p>
          <a:p>
            <a:pPr lvl="1" hangingPunct="0"/>
            <a:r>
              <a:rPr lang="it-IT" dirty="0"/>
              <a:t>Codice meccanografico dell’istituzione scolastica sede di servizio;</a:t>
            </a:r>
          </a:p>
          <a:p>
            <a:pPr lvl="1" hangingPunct="0"/>
            <a:r>
              <a:rPr lang="it-IT" dirty="0"/>
              <a:t>Problema riscontrato.</a:t>
            </a:r>
          </a:p>
          <a:p>
            <a:endParaRPr lang="it-IT" dirty="0"/>
          </a:p>
          <a:p>
            <a:pPr algn="ctr"/>
            <a:r>
              <a:rPr lang="it-IT" sz="2000" dirty="0">
                <a:hlinkClick r:id="rId2"/>
              </a:rPr>
              <a:t>https://checkpoint.istruzioneer.it/checkpoint/index.php?r=site/contact</a:t>
            </a:r>
            <a:endParaRPr lang="it-IT" sz="2000" dirty="0"/>
          </a:p>
          <a:p>
            <a:pPr algn="ctr"/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</p:spTree>
    <p:extLst>
      <p:ext uri="{BB962C8B-B14F-4D97-AF65-F5344CB8AC3E}">
        <p14:creationId xmlns:p14="http://schemas.microsoft.com/office/powerpoint/2010/main" val="1642042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4437112"/>
            <a:ext cx="8305800" cy="1169456"/>
          </a:xfrm>
        </p:spPr>
        <p:txBody>
          <a:bodyPr>
            <a:normAutofit/>
          </a:bodyPr>
          <a:lstStyle/>
          <a:p>
            <a:r>
              <a:rPr lang="it-IT" sz="5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1. Recupero della password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</p:spTree>
    <p:extLst>
      <p:ext uri="{BB962C8B-B14F-4D97-AF65-F5344CB8AC3E}">
        <p14:creationId xmlns:p14="http://schemas.microsoft.com/office/powerpoint/2010/main" val="1230603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br>
              <a:rPr lang="it-IT" dirty="0"/>
            </a:br>
            <a:endParaRPr lang="it-IT" sz="4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>
              <a:buNone/>
            </a:pPr>
            <a:r>
              <a:rPr lang="it-IT" sz="3600" dirty="0"/>
              <a:t>Cliccare su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sz="6000" b="1" dirty="0">
                <a:solidFill>
                  <a:schemeClr val="tx2">
                    <a:lumMod val="75000"/>
                  </a:schemeClr>
                </a:solidFill>
              </a:rPr>
              <a:t>«Recupera password»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</p:spTree>
    <p:extLst>
      <p:ext uri="{BB962C8B-B14F-4D97-AF65-F5344CB8AC3E}">
        <p14:creationId xmlns:p14="http://schemas.microsoft.com/office/powerpoint/2010/main" val="1528932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  <p:pic>
        <p:nvPicPr>
          <p:cNvPr id="3" name="image10.png" descr="Checkpoint 1.png"/>
          <p:cNvPicPr/>
          <p:nvPr/>
        </p:nvPicPr>
        <p:blipFill>
          <a:blip r:embed="rId2" cstate="print"/>
          <a:srcRect l="14801" r="13973" b="47757"/>
          <a:stretch>
            <a:fillRect/>
          </a:stretch>
        </p:blipFill>
        <p:spPr>
          <a:xfrm>
            <a:off x="251520" y="188640"/>
            <a:ext cx="8640960" cy="609788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114621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3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Inserire il </a:t>
            </a:r>
          </a:p>
          <a:p>
            <a:pPr marL="0" indent="0" algn="ctr">
              <a:buNone/>
            </a:pPr>
            <a:r>
              <a:rPr lang="it-IT" sz="6000" b="1" u="sng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codice fiscale</a:t>
            </a:r>
            <a:r>
              <a:rPr lang="it-IT" sz="6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it-IT" sz="3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nel campo </a:t>
            </a:r>
          </a:p>
          <a:p>
            <a:pPr marL="0" indent="0" algn="ctr">
              <a:buNone/>
            </a:pPr>
            <a:r>
              <a:rPr lang="it-IT" sz="6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«Inserisci username»</a:t>
            </a:r>
            <a:endParaRPr lang="it-IT" sz="6000" dirty="0"/>
          </a:p>
        </p:txBody>
      </p:sp>
    </p:spTree>
    <p:extLst>
      <p:ext uri="{BB962C8B-B14F-4D97-AF65-F5344CB8AC3E}">
        <p14:creationId xmlns:p14="http://schemas.microsoft.com/office/powerpoint/2010/main" val="2529420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  <p:pic>
        <p:nvPicPr>
          <p:cNvPr id="3" name="image09.png" descr="Checkpoint 2.png"/>
          <p:cNvPicPr>
            <a:picLocks/>
          </p:cNvPicPr>
          <p:nvPr/>
        </p:nvPicPr>
        <p:blipFill>
          <a:blip r:embed="rId2" cstate="print"/>
          <a:srcRect l="2967" r="18529" b="19162"/>
          <a:stretch>
            <a:fillRect/>
          </a:stretch>
        </p:blipFill>
        <p:spPr>
          <a:xfrm>
            <a:off x="251520" y="332656"/>
            <a:ext cx="8712968" cy="623847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086697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800" dirty="0"/>
              <a:t>Cliccare sul tasto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sz="5400" dirty="0">
                <a:solidFill>
                  <a:schemeClr val="tx2">
                    <a:lumMod val="75000"/>
                  </a:schemeClr>
                </a:solidFill>
              </a:rPr>
              <a:t>«Avvia recupero password»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</p:spTree>
    <p:extLst>
      <p:ext uri="{BB962C8B-B14F-4D97-AF65-F5344CB8AC3E}">
        <p14:creationId xmlns:p14="http://schemas.microsoft.com/office/powerpoint/2010/main" val="1112975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" r="22043" b="24935"/>
          <a:stretch/>
        </p:blipFill>
        <p:spPr bwMode="auto">
          <a:xfrm>
            <a:off x="251519" y="315347"/>
            <a:ext cx="8682067" cy="584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ttore 2 6"/>
          <p:cNvCxnSpPr/>
          <p:nvPr/>
        </p:nvCxnSpPr>
        <p:spPr>
          <a:xfrm flipV="1">
            <a:off x="791005" y="5949280"/>
            <a:ext cx="432048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829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Ricezione e-mail per </a:t>
            </a:r>
            <a:r>
              <a:rPr lang="it-IT">
                <a:solidFill>
                  <a:schemeClr val="bg2">
                    <a:lumMod val="60000"/>
                    <a:lumOff val="40000"/>
                  </a:schemeClr>
                </a:solidFill>
              </a:rPr>
              <a:t>completamento recupero </a:t>
            </a:r>
            <a:r>
              <a:rPr lang="it-IT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password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r>
              <a:rPr lang="it-IT" dirty="0"/>
              <a:t>Una volta eseguita l’operazione, si riceveranno, al proprio indirizzo email, le istruzioni per completare il recupero della password.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Nel caso in cui non si riceva la mail, prima di segnalare il problema si chiede di controllare anche lo </a:t>
            </a:r>
            <a:r>
              <a:rPr lang="it-IT" i="1" dirty="0">
                <a:solidFill>
                  <a:schemeClr val="tx2">
                    <a:lumMod val="75000"/>
                  </a:schemeClr>
                </a:solidFill>
              </a:rPr>
              <a:t>spam</a:t>
            </a:r>
            <a:r>
              <a:rPr lang="it-IT" dirty="0"/>
              <a:t>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</p:spTree>
    <p:extLst>
      <p:ext uri="{BB962C8B-B14F-4D97-AF65-F5344CB8AC3E}">
        <p14:creationId xmlns:p14="http://schemas.microsoft.com/office/powerpoint/2010/main" val="2071905150"/>
      </p:ext>
    </p:extLst>
  </p:cSld>
  <p:clrMapOvr>
    <a:masterClrMapping/>
  </p:clrMapOvr>
</p:sld>
</file>

<file path=ppt/theme/theme1.xml><?xml version="1.0" encoding="utf-8"?>
<a:theme xmlns:a="http://schemas.openxmlformats.org/drawingml/2006/main" name="Intrecc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Luna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reccio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296</TotalTime>
  <Words>646</Words>
  <Application>Microsoft Office PowerPoint</Application>
  <PresentationFormat>Presentazione su schermo (4:3)</PresentationFormat>
  <Paragraphs>57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8" baseType="lpstr">
      <vt:lpstr>Arial</vt:lpstr>
      <vt:lpstr>Calibri</vt:lpstr>
      <vt:lpstr>Tw Cen MT</vt:lpstr>
      <vt:lpstr>Intreccio</vt:lpstr>
      <vt:lpstr>La prenotazione dei laboratori</vt:lpstr>
      <vt:lpstr>1. Recupero della password</vt:lpstr>
      <vt:lpstr>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Ricezione e-mail per completamento recupero password</vt:lpstr>
      <vt:lpstr>Presentazione standard di PowerPoint</vt:lpstr>
      <vt:lpstr>[Checkpoint USR ER] Richiesta numero 22076 da utente per recupero password</vt:lpstr>
      <vt:lpstr>Presentazione standard di PowerPoint</vt:lpstr>
      <vt:lpstr>Presentazione standard di PowerPoint</vt:lpstr>
      <vt:lpstr>Difficoltà tecniche. Che fare?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laboratori formativi</dc:title>
  <dc:creator>Administrator</dc:creator>
  <cp:lastModifiedBy>ACCETTA CHIARA</cp:lastModifiedBy>
  <cp:revision>77</cp:revision>
  <cp:lastPrinted>2017-12-15T07:44:04Z</cp:lastPrinted>
  <dcterms:created xsi:type="dcterms:W3CDTF">2017-12-04T14:53:20Z</dcterms:created>
  <dcterms:modified xsi:type="dcterms:W3CDTF">2022-12-22T07:54:32Z</dcterms:modified>
</cp:coreProperties>
</file>