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92" r:id="rId3"/>
    <p:sldId id="263" r:id="rId4"/>
    <p:sldId id="301" r:id="rId5"/>
    <p:sldId id="264" r:id="rId6"/>
    <p:sldId id="300" r:id="rId7"/>
    <p:sldId id="299" r:id="rId8"/>
    <p:sldId id="302" r:id="rId9"/>
    <p:sldId id="265" r:id="rId10"/>
    <p:sldId id="296" r:id="rId11"/>
    <p:sldId id="295" r:id="rId12"/>
    <p:sldId id="303" r:id="rId13"/>
    <p:sldId id="297" r:id="rId14"/>
    <p:sldId id="305" r:id="rId15"/>
    <p:sldId id="306" r:id="rId16"/>
    <p:sldId id="276" r:id="rId17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15/12/2020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15/12/2020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point.istruzioneer.it/recPw.php?ute_login=bertoli&amp;tok_id=0C4C8E410C&amp;tok_email=6882D92C1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heckpoint.istruzioneer.i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prenotazione dei laboratori</a:t>
            </a:r>
            <a:endParaRPr lang="it-IT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prenotazione dei laboratori sarà effettuata attraverso il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CHECKPOINT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dell’Ufficio Scolastico Regionale per l’Emilia-Romagna: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checkpoint.istruzioneer.it/checkpoint/index.php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4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289" r="37987" b="13293"/>
          <a:stretch/>
        </p:blipFill>
        <p:spPr bwMode="auto">
          <a:xfrm>
            <a:off x="588166" y="332656"/>
            <a:ext cx="7560840" cy="59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[Checkpoint USR ER] Richiesta numero 22076 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 utente per 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recupero password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1025" name="Picture 1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1" y="1557683"/>
            <a:ext cx="821925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Servizio Checkpoint - Ufficio Scolastico Regionale Emilia-Romagna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In data 15/12/2017  08:19:22 è stata effettuata una richiesta di recupero password per l'utente con username: </a:t>
            </a:r>
            <a:r>
              <a:rPr kumimoji="0" lang="it-IT" altLang="it-IT" sz="9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bertoli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La procedura prevede un passaggio di verifica utilizzando questo messaggio di posta elettronica inviato all'indirizzo email associato all'utente.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Sono possibili *due alternative* per completare questa fase: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è possibile convalidare la richiesta password seguendo il collegamento: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 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http://checkpoint.istruzioneer.it/recPw.php?ute_login=bertoli&amp;tok_id=0C4C8E410C&amp;tok_email=6882D92C12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OPPURE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va inserito il codice di controllo (qui di seguito riportato) nel modulo on-line reso disponibile dalla stessa procedura automatizzata.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Codice di controllo da inserire nel modulo on-line: 6882D92C12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Per entrambe le possibilità il collegamento/codice ha validità per 30 minuti dal momento dell'emissione e può essere utilizzato una volta sola.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Successivamente alla immissione del codice nel modulo on line si riceverà in risposta on-line la nuova password assegnata.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qualche passaggio non andrà a buon fine è possibile riavviare la procedura senza problema, verrà recapitato un nuovo messaggio di posta elettronica.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questo messaggio giunge inaspettato, cioè il destinatario non è intenzionato a modificare la password, è sufficiente non fare nulla e la password attualmente in uso rimarrà inalterata.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L'indirizzo web del sito è 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http://checkpoint.istruzioneer.it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ATTENZIONE: questo messaggio è gestito da un sistema automatico, i messaggi inviati a questo indirizzo mittente non verranno presi in esame.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228184" y="191683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Si consiglia di convalidare la richiesta cliccando direttamente sul collegamento proposto dalla prima opzione.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6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5" b="31687"/>
          <a:stretch/>
        </p:blipFill>
        <p:spPr bwMode="auto">
          <a:xfrm>
            <a:off x="251520" y="330690"/>
            <a:ext cx="7937232" cy="59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8.png" descr="Checkpoint 3.png"/>
          <p:cNvPicPr/>
          <p:nvPr/>
        </p:nvPicPr>
        <p:blipFill>
          <a:blip r:embed="rId2" cstate="print"/>
          <a:srcRect l="14942" r="14073" b="47814"/>
          <a:stretch>
            <a:fillRect/>
          </a:stretch>
        </p:blipFill>
        <p:spPr>
          <a:xfrm>
            <a:off x="251520" y="476672"/>
            <a:ext cx="8640960" cy="58326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472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7.png" descr="Checkpoint 4.png"/>
          <p:cNvPicPr>
            <a:picLocks/>
          </p:cNvPicPr>
          <p:nvPr/>
        </p:nvPicPr>
        <p:blipFill>
          <a:blip r:embed="rId2" cstate="print"/>
          <a:srcRect l="14409" r="14410" b="35209"/>
          <a:stretch>
            <a:fillRect/>
          </a:stretch>
        </p:blipFill>
        <p:spPr>
          <a:xfrm>
            <a:off x="251520" y="332656"/>
            <a:ext cx="8712968" cy="59766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589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</a:t>
            </a:r>
            <a:r>
              <a:rPr lang="it-IT" dirty="0" smtClean="0"/>
              <a:t>tecniche (non si riceve la mail, il codice fiscale non viene riconosciuto, non riesco a prenotare il laboratorio), </a:t>
            </a:r>
            <a:r>
              <a:rPr lang="it-IT" dirty="0"/>
              <a:t>si dovrà segnalare il problema solo ed esclusivamente 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 smtClean="0"/>
          </a:p>
          <a:p>
            <a:pPr algn="ctr"/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checkpoint.istruzioneer.it/checkpoint/index.php?r=site/contact</a:t>
            </a:r>
            <a:endParaRPr lang="it-IT" sz="2000" dirty="0" smtClean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0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305800" cy="1169456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Recupero della password</a:t>
            </a:r>
            <a:endParaRPr lang="it-IT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6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endParaRPr lang="it-IT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smtClean="0"/>
              <a:t>Cliccare su</a:t>
            </a:r>
            <a:endParaRPr lang="it-IT" sz="36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6000" b="1" dirty="0" smtClean="0">
                <a:solidFill>
                  <a:schemeClr val="tx2">
                    <a:lumMod val="75000"/>
                  </a:schemeClr>
                </a:solidFill>
              </a:rPr>
              <a:t>«Recupera password»</a:t>
            </a:r>
            <a:endParaRPr lang="it-IT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9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0.png" descr="Checkpoint 1.png"/>
          <p:cNvPicPr/>
          <p:nvPr/>
        </p:nvPicPr>
        <p:blipFill>
          <a:blip r:embed="rId2" cstate="print"/>
          <a:srcRect l="14801" r="13973" b="47757"/>
          <a:stretch>
            <a:fillRect/>
          </a:stretch>
        </p:blipFill>
        <p:spPr>
          <a:xfrm>
            <a:off x="251520" y="188640"/>
            <a:ext cx="8640960" cy="60978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14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codice </a:t>
            </a:r>
            <a:r>
              <a:rPr lang="it-IT" sz="6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fiscale</a:t>
            </a:r>
            <a:r>
              <a:rPr lang="it-IT" sz="6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it-IT" sz="6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nel </a:t>
            </a: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campo 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«Inserisci username»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5294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09.png" descr="Checkpoint 2.png"/>
          <p:cNvPicPr>
            <a:picLocks/>
          </p:cNvPicPr>
          <p:nvPr/>
        </p:nvPicPr>
        <p:blipFill>
          <a:blip r:embed="rId2" cstate="print"/>
          <a:srcRect l="2967" r="18529" b="19162"/>
          <a:stretch>
            <a:fillRect/>
          </a:stretch>
        </p:blipFill>
        <p:spPr>
          <a:xfrm>
            <a:off x="251520" y="332656"/>
            <a:ext cx="8712968" cy="62384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866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Cliccare sul tasto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  <a:t>«Avvia recupero password»</a:t>
            </a:r>
            <a:endParaRPr lang="it-IT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9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22043" b="24935"/>
          <a:stretch/>
        </p:blipFill>
        <p:spPr bwMode="auto">
          <a:xfrm>
            <a:off x="251519" y="315347"/>
            <a:ext cx="8682067" cy="58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V="1">
            <a:off x="791005" y="5949280"/>
            <a:ext cx="43204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Ricezione e-mail per </a:t>
            </a:r>
            <a:r>
              <a:rPr lang="it-IT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completamento recupero 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password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Una </a:t>
            </a:r>
            <a:r>
              <a:rPr lang="it-IT" dirty="0"/>
              <a:t>volta eseguita l’operazione, si riceveranno, al proprio indirizzo email, le istruzioni per completare il recupero della password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caso in cui non si riceva la mail, prima di segnalare il problema si chiede di controllare anche lo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spam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294</TotalTime>
  <Words>324</Words>
  <Application>Microsoft Office PowerPoint</Application>
  <PresentationFormat>Presentazione su schermo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Intreccio</vt:lpstr>
      <vt:lpstr>La prenotazione dei laboratori</vt:lpstr>
      <vt:lpstr>1. Recupero della password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Ricezione e-mail per completamento recupero password</vt:lpstr>
      <vt:lpstr>Presentazione standard di PowerPoint</vt:lpstr>
      <vt:lpstr>[Checkpoint USR ER] Richiesta numero 22076 da utente per recupero password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Difficoltà tecniche. Che fare?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Administrator</cp:lastModifiedBy>
  <cp:revision>77</cp:revision>
  <cp:lastPrinted>2017-12-15T07:44:04Z</cp:lastPrinted>
  <dcterms:created xsi:type="dcterms:W3CDTF">2017-12-04T14:53:20Z</dcterms:created>
  <dcterms:modified xsi:type="dcterms:W3CDTF">2020-12-15T08:44:29Z</dcterms:modified>
</cp:coreProperties>
</file>