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2" r:id="rId2"/>
    <p:sldId id="293" r:id="rId3"/>
    <p:sldId id="266" r:id="rId4"/>
    <p:sldId id="267" r:id="rId5"/>
    <p:sldId id="268" r:id="rId6"/>
    <p:sldId id="304" r:id="rId7"/>
    <p:sldId id="302" r:id="rId8"/>
    <p:sldId id="303" r:id="rId9"/>
    <p:sldId id="272" r:id="rId10"/>
    <p:sldId id="285" r:id="rId11"/>
    <p:sldId id="273" r:id="rId12"/>
    <p:sldId id="274" r:id="rId13"/>
    <p:sldId id="275" r:id="rId14"/>
    <p:sldId id="277" r:id="rId15"/>
    <p:sldId id="276" r:id="rId16"/>
  </p:sldIdLst>
  <p:sldSz cx="9144000" cy="6858000" type="screen4x3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29E81-0437-4FE8-B767-12DA87EA2C3E}" type="datetimeFigureOut">
              <a:rPr lang="it-IT" smtClean="0"/>
              <a:pPr/>
              <a:t>20/12/2023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D6765-CF65-4B4F-880E-529441DC1C0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175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2D01-A265-466D-9483-FD24B0AC17B8}" type="datetimeFigureOut">
              <a:rPr lang="it-IT" smtClean="0"/>
              <a:pPr/>
              <a:t>20/12/2023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09FBF-9384-442F-9A88-CCB023A914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7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8EB5-19B8-4E89-9543-1E6F84B1B3D3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8801-BAD8-463A-A648-87D80F60EEFE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22D36-455D-4BC3-85FA-3F689F2A64E6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C64-DB25-4BEC-A48C-0B6F259C4858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003F-8360-4C8C-A1F0-64D6C123305A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8985-A91B-45EF-88F9-9F998FB05015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6898-5719-4049-81B5-2C2BC0298306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470D-FD77-4758-BDA5-DB987E85B590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708-AEE4-4E4B-8B4B-3E45F15011FA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2F3D-F6A0-42B1-A11F-9F0E9C4A7390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171-741D-427D-AAFE-C17237593187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1F1D16-38D7-4A96-BDCB-E75F80842DF2}" type="datetime1">
              <a:rPr lang="it-IT" smtClean="0"/>
              <a:pPr/>
              <a:t>20/12/2023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heckpoint.istruzioneer.it/checkpoint/index.ph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heckpoint.istruzioneer.it/checkpoint/index.php?r=site/contac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La prenotazione dei laboratori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prenotazione dei laboratori sarà effettuata attraverso il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CHECKPOINT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dell’Ufficio Scolastico Regionale per l’Emilia-Romagna: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https://checkpoint.istruzioneer.it/checkpoint/index.php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30148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C’è ancora posto?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I laboratori sono a numero chiuso;</a:t>
            </a:r>
          </a:p>
          <a:p>
            <a:pPr algn="just"/>
            <a:r>
              <a:rPr lang="it-IT" sz="2800" dirty="0"/>
              <a:t>raggiunto il numero massimo di iscritti, il laboratorio non sarà più prenotabile;</a:t>
            </a:r>
          </a:p>
          <a:p>
            <a:pPr algn="just"/>
            <a:r>
              <a:rPr lang="it-IT" sz="2800" dirty="0"/>
              <a:t>i laboratori hanno un massimo di 30 iscrizioni;</a:t>
            </a:r>
          </a:p>
          <a:p>
            <a:pPr algn="just"/>
            <a:r>
              <a:rPr lang="it-IT" sz="2800" dirty="0"/>
              <a:t>a destra di ogni laboratorio è possibile verificare se è disponibile, in quanto è indicato quante prenotazioni siano state effettuate su quelle disponibili;</a:t>
            </a:r>
          </a:p>
          <a:p>
            <a:pPr algn="just"/>
            <a:r>
              <a:rPr lang="it-IT" sz="2800" dirty="0"/>
              <a:t>i laboratori che hanno esaurito la disponibilità non sono più selezionabili. 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88761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age08.png" descr="Checkpoint 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6782" y="332656"/>
            <a:ext cx="7950436" cy="60486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296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Sarà visualizzato un messaggio di conferma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Segnaposto contenuto 4" descr="VALIDAZIONE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052736"/>
            <a:ext cx="822960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30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Cliccare di nuovo su “Moduli compilabili”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Si visualizzeranno, a sinistra del titolo del modulo, questi elementi:</a:t>
            </a:r>
          </a:p>
          <a:p>
            <a:pPr lvl="0" algn="just"/>
            <a:r>
              <a:rPr lang="it-IT" dirty="0"/>
              <a:t>una bandierina verde che conferma l’avvenuta validazione (se la bandierina è gialla, il modulo non è stato compilato oppure è stato compilato ma non validato);</a:t>
            </a:r>
          </a:p>
          <a:p>
            <a:pPr lvl="0" algn="just"/>
            <a:endParaRPr lang="it-IT" dirty="0"/>
          </a:p>
          <a:p>
            <a:pPr lvl="0" algn="just"/>
            <a:r>
              <a:rPr lang="it-IT" dirty="0"/>
              <a:t>una matita, cliccando sulla quale è possibile accedere di nuovo al modulo (</a:t>
            </a:r>
            <a:r>
              <a:rPr lang="it-IT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ricordarsi di validare di nuovo ENTRO I 30 MINUTI, ALTRIMENTI SI PERDERANNO LE PRENOTAZIONI</a:t>
            </a:r>
            <a:r>
              <a:rPr lang="it-IT" dirty="0"/>
              <a:t>);</a:t>
            </a:r>
          </a:p>
          <a:p>
            <a:pPr marL="0" lvl="0" indent="0" algn="just">
              <a:buNone/>
            </a:pPr>
            <a:endParaRPr lang="it-IT" dirty="0"/>
          </a:p>
          <a:p>
            <a:pPr lvl="0" algn="just"/>
            <a:r>
              <a:rPr lang="it-IT" dirty="0"/>
              <a:t>un foglio con la scritta PDF che, se cliccato, darà la possibilità di salvare un file con i dati dell’iscrizione.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236430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3" name="image21.png" descr="Checkpoint 11.png"/>
          <p:cNvPicPr/>
          <p:nvPr/>
        </p:nvPicPr>
        <p:blipFill>
          <a:blip r:embed="rId2" cstate="print"/>
          <a:srcRect l="10310" t="14257" r="14457"/>
          <a:stretch>
            <a:fillRect/>
          </a:stretch>
        </p:blipFill>
        <p:spPr>
          <a:xfrm>
            <a:off x="214282" y="285728"/>
            <a:ext cx="8572560" cy="6286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60806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Difficoltà tecniche.</a:t>
            </a:r>
            <a:b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Che fare?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In caso di difficoltà tecniche (non si riceve la mail, il codice fiscale non viene riconosciuto, non riesco a prenotare il laboratorio), si dovrà segnalare il problema solo ed esclusivamente attraverso la compilazione del modulo on line dei “Contatti”, che si trova nella barra degli strumenti, indicando:</a:t>
            </a:r>
          </a:p>
          <a:p>
            <a:endParaRPr lang="it-IT" dirty="0"/>
          </a:p>
          <a:p>
            <a:pPr lvl="1" hangingPunct="0"/>
            <a:r>
              <a:rPr lang="it-IT" dirty="0"/>
              <a:t>Nome e Cognome;</a:t>
            </a:r>
          </a:p>
          <a:p>
            <a:pPr lvl="1" hangingPunct="0"/>
            <a:r>
              <a:rPr lang="it-IT" dirty="0"/>
              <a:t>Codice Fiscale;</a:t>
            </a:r>
          </a:p>
          <a:p>
            <a:pPr lvl="1" hangingPunct="0"/>
            <a:r>
              <a:rPr lang="it-IT" dirty="0"/>
              <a:t>Indirizzo e-mail;</a:t>
            </a:r>
          </a:p>
          <a:p>
            <a:pPr lvl="1" hangingPunct="0"/>
            <a:r>
              <a:rPr lang="it-IT" dirty="0"/>
              <a:t>Codice meccanografico dell’istituzione scolastica sede di servizio;</a:t>
            </a:r>
          </a:p>
          <a:p>
            <a:pPr lvl="1" hangingPunct="0"/>
            <a:r>
              <a:rPr lang="it-IT" dirty="0"/>
              <a:t>Problema riscontrato.</a:t>
            </a:r>
          </a:p>
          <a:p>
            <a:endParaRPr lang="it-IT" dirty="0"/>
          </a:p>
          <a:p>
            <a:pPr algn="ctr"/>
            <a:r>
              <a:rPr lang="it-IT" sz="2000" dirty="0">
                <a:hlinkClick r:id="rId2"/>
              </a:rPr>
              <a:t>https://checkpoint.istruzioneer.it/checkpoint/index.php?r=site/contact</a:t>
            </a:r>
            <a:endParaRPr lang="it-IT" sz="2000" dirty="0"/>
          </a:p>
          <a:p>
            <a:pPr algn="ctr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164204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2. Iscrizione ai laboratori formativi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57812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Iscrizione ai laboratori formativi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Con le credenziali ottenute, si clicca su “Entra/Login”.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age18.png" descr="Checkpoint 3.png"/>
          <p:cNvPicPr/>
          <p:nvPr/>
        </p:nvPicPr>
        <p:blipFill>
          <a:blip r:embed="rId2" cstate="print"/>
          <a:srcRect l="14942" r="14073" b="47814"/>
          <a:stretch>
            <a:fillRect/>
          </a:stretch>
        </p:blipFill>
        <p:spPr>
          <a:xfrm>
            <a:off x="571472" y="1714488"/>
            <a:ext cx="7786742" cy="428628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0650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Inserire il codice fiscale e la password</a:t>
            </a:r>
            <a:b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it-IT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age17.png" descr="Checkpoint 4.png"/>
          <p:cNvPicPr>
            <a:picLocks noGrp="1"/>
          </p:cNvPicPr>
          <p:nvPr>
            <p:ph idx="1"/>
          </p:nvPr>
        </p:nvPicPr>
        <p:blipFill>
          <a:blip r:embed="rId2" cstate="print"/>
          <a:srcRect l="14409" r="14410" b="35209"/>
          <a:stretch>
            <a:fillRect/>
          </a:stretch>
        </p:blipFill>
        <p:spPr>
          <a:xfrm>
            <a:off x="500034" y="928670"/>
            <a:ext cx="8215370" cy="550072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26409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Cliccare su “Moduli compilabili”</a:t>
            </a:r>
            <a:b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it-IT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age14.png" descr="Checkpoint 5.png"/>
          <p:cNvPicPr>
            <a:picLocks noGrp="1"/>
          </p:cNvPicPr>
          <p:nvPr>
            <p:ph idx="1"/>
          </p:nvPr>
        </p:nvPicPr>
        <p:blipFill>
          <a:blip r:embed="rId2" cstate="print"/>
          <a:srcRect l="14409" r="13541" b="43165"/>
          <a:stretch>
            <a:fillRect/>
          </a:stretch>
        </p:blipFill>
        <p:spPr>
          <a:xfrm>
            <a:off x="428596" y="1142984"/>
            <a:ext cx="8286808" cy="514353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6335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Selezionare la matita posta a sinistra del titolo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magine 4" descr="SceltaModul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44824"/>
            <a:ext cx="8676456" cy="44558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5" name="Immagine 4" descr="ElencoA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8771216" cy="56886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3" name="Immagine 2" descr="Laborato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908720"/>
            <a:ext cx="8739489" cy="48321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Validazione della prenotazione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2800" dirty="0"/>
              <a:t>Dopo aver selezionato i quattro laboratori, si clicca su “Valida questi dati”, entro 30 minuti dall’accesso, per inviare l’iscrizione.</a:t>
            </a: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76051393"/>
      </p:ext>
    </p:extLst>
  </p:cSld>
  <p:clrMapOvr>
    <a:masterClrMapping/>
  </p:clrMapOvr>
</p:sld>
</file>

<file path=ppt/theme/theme1.xml><?xml version="1.0" encoding="utf-8"?>
<a:theme xmlns:a="http://schemas.openxmlformats.org/drawingml/2006/main" name="Intrecc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recci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788</TotalTime>
  <Words>491</Words>
  <Application>Microsoft Office PowerPoint</Application>
  <PresentationFormat>Presentazione su schermo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Intreccio</vt:lpstr>
      <vt:lpstr>La prenotazione dei laboratori</vt:lpstr>
      <vt:lpstr>2. Iscrizione ai laboratori formativi</vt:lpstr>
      <vt:lpstr>Iscrizione ai laboratori formativi</vt:lpstr>
      <vt:lpstr>Inserire il codice fiscale e la password </vt:lpstr>
      <vt:lpstr>Cliccare su “Moduli compilabili” </vt:lpstr>
      <vt:lpstr>Selezionare la matita posta a sinistra del titolo</vt:lpstr>
      <vt:lpstr>Presentazione standard di PowerPoint</vt:lpstr>
      <vt:lpstr>Presentazione standard di PowerPoint</vt:lpstr>
      <vt:lpstr>Validazione della prenotazione</vt:lpstr>
      <vt:lpstr>C’è ancora posto?</vt:lpstr>
      <vt:lpstr>Presentazione standard di PowerPoint</vt:lpstr>
      <vt:lpstr>Sarà visualizzato un messaggio di conferma</vt:lpstr>
      <vt:lpstr>Cliccare di nuovo su “Moduli compilabili”</vt:lpstr>
      <vt:lpstr>Presentazione standard di PowerPoint</vt:lpstr>
      <vt:lpstr>Difficoltà tecniche. Che fare?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laboratori formativi</dc:title>
  <dc:creator>Administrator</dc:creator>
  <cp:lastModifiedBy>ACCETTA CHIARA</cp:lastModifiedBy>
  <cp:revision>101</cp:revision>
  <cp:lastPrinted>2017-12-15T07:44:04Z</cp:lastPrinted>
  <dcterms:created xsi:type="dcterms:W3CDTF">2017-12-04T14:53:20Z</dcterms:created>
  <dcterms:modified xsi:type="dcterms:W3CDTF">2023-12-20T07:55:59Z</dcterms:modified>
</cp:coreProperties>
</file>